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2296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21441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1826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3908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35241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472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2629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706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3474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4689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6023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B2A-FACD-476D-AC35-1B99EE854DD6}" type="datetimeFigureOut">
              <a:rPr lang="ar-EG" smtClean="0"/>
              <a:t>06/04/1434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C5B38-79A8-4D28-B968-B5D7E2EECECE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3169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2123728" y="764704"/>
            <a:ext cx="4315604" cy="892552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1600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البرامج المنفذة </a:t>
            </a:r>
            <a:endParaRPr lang="ar-EG" sz="1600" b="1" dirty="0" smtClean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PT Bold Heading" pitchFamily="2" charset="-78"/>
            </a:endParaRPr>
          </a:p>
          <a:p>
            <a:pPr algn="ctr"/>
            <a:r>
              <a:rPr lang="ar-EG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بمراكز </a:t>
            </a:r>
            <a:r>
              <a:rPr lang="ar-EG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تدريب </a:t>
            </a:r>
            <a:r>
              <a:rPr lang="ar-EG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شركة السويس لتصنيع البترول</a:t>
            </a:r>
          </a:p>
          <a:p>
            <a:pPr algn="ctr"/>
            <a:r>
              <a:rPr lang="ar-EG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خلال الفترة من 17 / 2 / 2013 إلى 21 / 2 / 2013</a:t>
            </a:r>
            <a:endParaRPr lang="ar-EG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791825" y="188640"/>
            <a:ext cx="3172663" cy="707886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l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1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شركة السويس لتصنيع البترول</a:t>
            </a:r>
          </a:p>
          <a:p>
            <a:pPr algn="ctr"/>
            <a:r>
              <a:rPr lang="ar-EG" sz="2000" b="1" dirty="0" smtClean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الادارة العامة لتنمية الموارد البشرية</a:t>
            </a:r>
            <a:endParaRPr lang="ar-EG" sz="2000" b="1" dirty="0">
              <a:ln w="11430"/>
              <a:solidFill>
                <a:srgbClr val="000099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79512" y="6105490"/>
            <a:ext cx="2518638" cy="677108"/>
          </a:xfrm>
          <a:prstGeom prst="rect">
            <a:avLst/>
          </a:prstGeom>
          <a:noFill/>
        </p:spPr>
        <p:txBody>
          <a:bodyPr wrap="none" rtlCol="1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ar-EG" b="1" dirty="0">
                <a:ln w="11430"/>
                <a:solidFill>
                  <a:srgbClr val="000099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مدير عام تنمية الموارد البشرية</a:t>
            </a:r>
          </a:p>
          <a:p>
            <a:pPr algn="ctr"/>
            <a:r>
              <a:rPr lang="ar-EG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PT Bold Heading" pitchFamily="2" charset="-78"/>
              </a:rPr>
              <a:t>ماجد مكاوى عطيه</a:t>
            </a:r>
          </a:p>
        </p:txBody>
      </p:sp>
      <p:pic>
        <p:nvPicPr>
          <p:cNvPr id="1026" name="Picture 2" descr="C:\Users\TOSHIBA\Desktop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22" y="193713"/>
            <a:ext cx="1517650" cy="1352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673138"/>
              </p:ext>
            </p:extLst>
          </p:nvPr>
        </p:nvGraphicFramePr>
        <p:xfrm>
          <a:off x="220258" y="1700808"/>
          <a:ext cx="8600215" cy="4194448"/>
        </p:xfrm>
        <a:graphic>
          <a:graphicData uri="http://schemas.openxmlformats.org/drawingml/2006/table">
            <a:tbl>
              <a:tblPr rtl="1" firstRow="1" bandRow="1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5465"/>
                <a:gridCol w="2800008"/>
                <a:gridCol w="607132"/>
                <a:gridCol w="607132"/>
                <a:gridCol w="607132"/>
                <a:gridCol w="515692"/>
                <a:gridCol w="593224"/>
                <a:gridCol w="1244744"/>
                <a:gridCol w="460256"/>
                <a:gridCol w="739430"/>
              </a:tblGrid>
              <a:tr h="486048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م</a:t>
                      </a:r>
                      <a:endParaRPr lang="ar-EG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اسم البرنامج</a:t>
                      </a:r>
                      <a:endParaRPr lang="ar-EG" sz="1400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dirty="0" err="1" smtClean="0"/>
                        <a:t>مركزى</a:t>
                      </a:r>
                      <a:endParaRPr lang="ar-EG" sz="1400" dirty="0" smtClean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شركات</a:t>
                      </a:r>
                      <a:endParaRPr lang="ar-EG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dirty="0" err="1" smtClean="0"/>
                        <a:t>تعاقدى</a:t>
                      </a:r>
                      <a:endParaRPr lang="ar-EG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dirty="0" err="1" smtClean="0"/>
                        <a:t>داخلى</a:t>
                      </a:r>
                      <a:endParaRPr lang="ar-EG" sz="14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050" dirty="0" smtClean="0"/>
                        <a:t>عدد</a:t>
                      </a:r>
                      <a:r>
                        <a:rPr lang="ar-EG" sz="1050" baseline="0" dirty="0" smtClean="0"/>
                        <a:t> المتدربين</a:t>
                      </a:r>
                      <a:endParaRPr lang="ar-EG" sz="1050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المشرف</a:t>
                      </a:r>
                      <a:endParaRPr lang="ar-EG" sz="14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dirty="0" smtClean="0"/>
                        <a:t>قاعة</a:t>
                      </a:r>
                      <a:endParaRPr lang="ar-EG" sz="12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400" dirty="0" smtClean="0"/>
                        <a:t>الطابق</a:t>
                      </a:r>
                      <a:endParaRPr lang="ar-EG" sz="1400" dirty="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</a:t>
                      </a:r>
                      <a:endParaRPr lang="ar-EG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85750" indent="-285750" algn="l" rtl="1">
                        <a:buFont typeface="Wingdings" pitchFamily="2" charset="2"/>
                        <a:buChar char="ü"/>
                      </a:pPr>
                      <a:r>
                        <a:rPr lang="ar-EG" sz="1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ar-EG" sz="18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1" eaLnBrk="1" latinLnBrk="0" hangingPunct="1">
                        <a:buFont typeface="Wingdings" pitchFamily="2" charset="2"/>
                        <a:buChar char="ü"/>
                      </a:pPr>
                      <a:r>
                        <a:rPr lang="ar-EG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ar-EG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endParaRPr lang="ar-EG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1" eaLnBrk="1" latinLnBrk="0" hangingPunct="1">
                        <a:buFont typeface="Wingdings" pitchFamily="2" charset="2"/>
                        <a:buChar char="ü"/>
                      </a:pPr>
                      <a:r>
                        <a:rPr lang="ar-EG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ar-EG" sz="180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/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ar-EG" sz="1400" b="1" dirty="0" smtClean="0">
                          <a:solidFill>
                            <a:srgbClr val="00009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</a:t>
                      </a:r>
                      <a:endParaRPr lang="ar-EG" sz="1400" b="1" dirty="0"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EG" sz="1400" dirty="0">
                        <a:solidFill>
                          <a:srgbClr val="000099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h="50800" prst="divot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36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64</Words>
  <Application>Microsoft Office PowerPoint</Application>
  <PresentationFormat>عرض على الشاشة (3:4)‏</PresentationFormat>
  <Paragraphs>30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TOSHIBA</dc:creator>
  <cp:lastModifiedBy>TOSHIBA</cp:lastModifiedBy>
  <cp:revision>16</cp:revision>
  <dcterms:created xsi:type="dcterms:W3CDTF">2013-02-16T06:46:44Z</dcterms:created>
  <dcterms:modified xsi:type="dcterms:W3CDTF">2013-02-16T07:51:09Z</dcterms:modified>
</cp:coreProperties>
</file>